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488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9B70C-BF9F-41D1-94E3-B939C0E61E34}" type="datetimeFigureOut">
              <a:rPr lang="fa-IR" smtClean="0"/>
              <a:t>1444/05/03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608C8-1736-4FC2-AB52-13E68146FA87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3616023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9B70C-BF9F-41D1-94E3-B939C0E61E34}" type="datetimeFigureOut">
              <a:rPr lang="fa-IR" smtClean="0"/>
              <a:t>1444/05/03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608C8-1736-4FC2-AB52-13E68146FA87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9420554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9B70C-BF9F-41D1-94E3-B939C0E61E34}" type="datetimeFigureOut">
              <a:rPr lang="fa-IR" smtClean="0"/>
              <a:t>1444/05/03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608C8-1736-4FC2-AB52-13E68146FA87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8439511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9B70C-BF9F-41D1-94E3-B939C0E61E34}" type="datetimeFigureOut">
              <a:rPr lang="fa-IR" smtClean="0"/>
              <a:t>1444/05/03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608C8-1736-4FC2-AB52-13E68146FA87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9657306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9B70C-BF9F-41D1-94E3-B939C0E61E34}" type="datetimeFigureOut">
              <a:rPr lang="fa-IR" smtClean="0"/>
              <a:t>1444/05/03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608C8-1736-4FC2-AB52-13E68146FA87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3614973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9B70C-BF9F-41D1-94E3-B939C0E61E34}" type="datetimeFigureOut">
              <a:rPr lang="fa-IR" smtClean="0"/>
              <a:t>1444/05/03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608C8-1736-4FC2-AB52-13E68146FA87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0422011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9B70C-BF9F-41D1-94E3-B939C0E61E34}" type="datetimeFigureOut">
              <a:rPr lang="fa-IR" smtClean="0"/>
              <a:t>1444/05/03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608C8-1736-4FC2-AB52-13E68146FA87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2973056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9B70C-BF9F-41D1-94E3-B939C0E61E34}" type="datetimeFigureOut">
              <a:rPr lang="fa-IR" smtClean="0"/>
              <a:t>1444/05/03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608C8-1736-4FC2-AB52-13E68146FA87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7411140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9B70C-BF9F-41D1-94E3-B939C0E61E34}" type="datetimeFigureOut">
              <a:rPr lang="fa-IR" smtClean="0"/>
              <a:t>1444/05/03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608C8-1736-4FC2-AB52-13E68146FA87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9878961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9B70C-BF9F-41D1-94E3-B939C0E61E34}" type="datetimeFigureOut">
              <a:rPr lang="fa-IR" smtClean="0"/>
              <a:t>1444/05/03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608C8-1736-4FC2-AB52-13E68146FA87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522664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9B70C-BF9F-41D1-94E3-B939C0E61E34}" type="datetimeFigureOut">
              <a:rPr lang="fa-IR" smtClean="0"/>
              <a:t>1444/05/03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608C8-1736-4FC2-AB52-13E68146FA87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0216173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F9B70C-BF9F-41D1-94E3-B939C0E61E34}" type="datetimeFigureOut">
              <a:rPr lang="fa-IR" smtClean="0"/>
              <a:t>1444/05/03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2608C8-1736-4FC2-AB52-13E68146FA87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4868656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a-IR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edilam.ac.ir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a-IR" dirty="0" smtClean="0">
                <a:cs typeface="B Nazanin" pitchFamily="2" charset="-78"/>
              </a:rPr>
              <a:t>آموزش لاگ بوک الکترونیک </a:t>
            </a:r>
            <a:endParaRPr lang="fa-IR" dirty="0">
              <a:cs typeface="B Nazanin" pitchFamily="2" charset="-7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a-IR" dirty="0" smtClean="0">
                <a:cs typeface="B Nazanin" pitchFamily="2" charset="-78"/>
              </a:rPr>
              <a:t>ویژه اساتید دانشکده دندانپزشکی </a:t>
            </a:r>
            <a:endParaRPr lang="fa-IR" dirty="0">
              <a:cs typeface="B 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4389378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fa-IR" sz="4400" dirty="0" smtClean="0">
                <a:solidFill>
                  <a:schemeClr val="accent1">
                    <a:lumMod val="50000"/>
                  </a:schemeClr>
                </a:solidFill>
                <a:cs typeface="B Nazanin" pitchFamily="2" charset="-78"/>
              </a:rPr>
              <a:t>با تشکر ازاساتید گرامی که در پیشبرد این امر ما را همراهی می نمایند </a:t>
            </a:r>
          </a:p>
          <a:p>
            <a:pPr algn="ctr"/>
            <a:r>
              <a:rPr lang="fa-IR" sz="4400" dirty="0" smtClean="0">
                <a:solidFill>
                  <a:schemeClr val="accent1">
                    <a:lumMod val="50000"/>
                  </a:schemeClr>
                </a:solidFill>
                <a:cs typeface="B Nazanin" pitchFamily="2" charset="-78"/>
              </a:rPr>
              <a:t>واحد </a:t>
            </a:r>
            <a:r>
              <a:rPr lang="en-US" sz="4400" dirty="0" smtClean="0">
                <a:solidFill>
                  <a:schemeClr val="accent1">
                    <a:lumMod val="50000"/>
                  </a:schemeClr>
                </a:solidFill>
                <a:cs typeface="B Nazanin" pitchFamily="2" charset="-78"/>
              </a:rPr>
              <a:t>EDO </a:t>
            </a:r>
            <a:r>
              <a:rPr lang="fa-IR" sz="4400" dirty="0" smtClean="0">
                <a:solidFill>
                  <a:schemeClr val="accent1">
                    <a:lumMod val="50000"/>
                  </a:schemeClr>
                </a:solidFill>
                <a:cs typeface="B Nazanin" pitchFamily="2" charset="-78"/>
              </a:rPr>
              <a:t>دانشکده دندانپزشکی </a:t>
            </a:r>
            <a:endParaRPr lang="fa-IR" sz="4400" dirty="0">
              <a:solidFill>
                <a:schemeClr val="accent1">
                  <a:lumMod val="50000"/>
                </a:schemeClr>
              </a:solidFill>
              <a:cs typeface="B 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5204025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>
            <a:normAutofit/>
          </a:bodyPr>
          <a:lstStyle/>
          <a:p>
            <a:r>
              <a:rPr lang="fa-IR" sz="4000" dirty="0" smtClean="0">
                <a:cs typeface="B Nazanin" pitchFamily="2" charset="-78"/>
              </a:rPr>
              <a:t>برای بررسی لاگ بوک های ارسال شده توسط دانشجویان بایستی مراحل زیر را سپری نمایید </a:t>
            </a:r>
          </a:p>
          <a:p>
            <a:r>
              <a:rPr lang="fa-IR" sz="4000" dirty="0" smtClean="0">
                <a:cs typeface="B Nazanin" pitchFamily="2" charset="-78"/>
              </a:rPr>
              <a:t>وارد سایت دانشگاه علوم پزشکی ایلام شوید </a:t>
            </a:r>
          </a:p>
          <a:p>
            <a:pPr algn="l" rtl="0"/>
            <a:r>
              <a:rPr lang="en-US" sz="4000" dirty="0" smtClean="0">
                <a:cs typeface="B Nazanin" pitchFamily="2" charset="-78"/>
                <a:hlinkClick r:id="rId2"/>
              </a:rPr>
              <a:t>www.medilam.ac.ir</a:t>
            </a:r>
            <a:endParaRPr lang="en-US" sz="4000" dirty="0" smtClean="0">
              <a:cs typeface="B Nazanin" pitchFamily="2" charset="-78"/>
            </a:endParaRPr>
          </a:p>
          <a:p>
            <a:pPr algn="r"/>
            <a:r>
              <a:rPr lang="fa-IR" sz="4000" dirty="0" smtClean="0">
                <a:cs typeface="B Nazanin" pitchFamily="2" charset="-78"/>
              </a:rPr>
              <a:t>سامانه جامع طبیب را انتخاب میکنید </a:t>
            </a:r>
            <a:endParaRPr lang="fa-IR" sz="4000" dirty="0">
              <a:cs typeface="B 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010794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E:\Desktop\1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404664"/>
            <a:ext cx="8712968" cy="59046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641697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865515"/>
          </a:xfrm>
        </p:spPr>
        <p:txBody>
          <a:bodyPr/>
          <a:lstStyle/>
          <a:p>
            <a:r>
              <a:rPr lang="fa-IR" sz="4000" dirty="0" smtClean="0">
                <a:cs typeface="B Nazanin" pitchFamily="2" charset="-78"/>
              </a:rPr>
              <a:t>در اولین ورودبه سامانه نام کاربری و رمز عبور کد ملی می باشد </a:t>
            </a:r>
          </a:p>
          <a:p>
            <a:r>
              <a:rPr lang="fa-IR" sz="4000" dirty="0" smtClean="0">
                <a:cs typeface="B Nazanin" pitchFamily="2" charset="-78"/>
              </a:rPr>
              <a:t>بعد از ورود از کاربر خواسته شده رمز عبور را تغییر دهید </a:t>
            </a:r>
            <a:r>
              <a:rPr lang="fa-IR" dirty="0" smtClean="0"/>
              <a:t>.</a:t>
            </a:r>
          </a:p>
          <a:p>
            <a:endParaRPr lang="fa-IR" dirty="0" smtClean="0"/>
          </a:p>
        </p:txBody>
      </p:sp>
      <p:pic>
        <p:nvPicPr>
          <p:cNvPr id="2050" name="Picture 2" descr="E:\Desktop\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2347490"/>
            <a:ext cx="7435889" cy="37458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890285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E:\Desktop\3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192"/>
            <a:ext cx="9109631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326344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5937523"/>
          </a:xfrm>
        </p:spPr>
        <p:txBody>
          <a:bodyPr/>
          <a:lstStyle/>
          <a:p>
            <a:r>
              <a:rPr lang="fa-IR" sz="3600" dirty="0" smtClean="0">
                <a:cs typeface="B Nazanin" pitchFamily="2" charset="-78"/>
              </a:rPr>
              <a:t>بعد از ورود به صفحه اصلی کاربر در سمت راست گزینه فعالیت های فراگیران را انتخاب می کنید </a:t>
            </a:r>
          </a:p>
          <a:p>
            <a:endParaRPr lang="fa-IR" dirty="0"/>
          </a:p>
        </p:txBody>
      </p:sp>
      <p:pic>
        <p:nvPicPr>
          <p:cNvPr id="4098" name="Picture 2" descr="E:\Desktop\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484784"/>
            <a:ext cx="9144000" cy="53732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621065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16632"/>
            <a:ext cx="8928992" cy="6009531"/>
          </a:xfrm>
        </p:spPr>
        <p:txBody>
          <a:bodyPr/>
          <a:lstStyle/>
          <a:p>
            <a:r>
              <a:rPr lang="fa-IR" sz="3600" dirty="0" smtClean="0">
                <a:cs typeface="B Nazanin" pitchFamily="2" charset="-78"/>
              </a:rPr>
              <a:t>با انتخاب فعالیت فراگیران صفحه زیر باز میشود </a:t>
            </a:r>
          </a:p>
          <a:p>
            <a:r>
              <a:rPr lang="fa-IR" sz="3600" dirty="0" smtClean="0">
                <a:cs typeface="B Nazanin" pitchFamily="2" charset="-78"/>
              </a:rPr>
              <a:t>گزینه بررسی مهارت های ثبت شده را انتخاب می نمایید </a:t>
            </a:r>
          </a:p>
          <a:p>
            <a:endParaRPr lang="fa-IR" dirty="0"/>
          </a:p>
        </p:txBody>
      </p:sp>
      <p:pic>
        <p:nvPicPr>
          <p:cNvPr id="5122" name="Picture 2" descr="E:\Desktop\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080" y="1412776"/>
            <a:ext cx="9180080" cy="54452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727053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5937523"/>
          </a:xfrm>
        </p:spPr>
        <p:txBody>
          <a:bodyPr/>
          <a:lstStyle/>
          <a:p>
            <a:r>
              <a:rPr lang="fa-IR" dirty="0" smtClean="0">
                <a:cs typeface="B Nazanin" pitchFamily="2" charset="-78"/>
              </a:rPr>
              <a:t>با کلیک کردن بر روی گزینه لاگ بوک فراگیر </a:t>
            </a:r>
          </a:p>
          <a:p>
            <a:r>
              <a:rPr lang="fa-IR" dirty="0" smtClean="0">
                <a:cs typeface="B Nazanin" pitchFamily="2" charset="-78"/>
              </a:rPr>
              <a:t>لاگ ب وک های ارسال شده توسط دانشجویان نمایش داده میشود </a:t>
            </a:r>
          </a:p>
          <a:p>
            <a:r>
              <a:rPr lang="fa-IR" dirty="0" smtClean="0">
                <a:cs typeface="B Nazanin" pitchFamily="2" charset="-78"/>
              </a:rPr>
              <a:t>و با بررسی لاگ بوک آن را تایید یا  رد می کنید .(هر هفته باید انجام </a:t>
            </a:r>
            <a:r>
              <a:rPr lang="fa-IR" smtClean="0">
                <a:cs typeface="B Nazanin" pitchFamily="2" charset="-78"/>
              </a:rPr>
              <a:t>گیرد )</a:t>
            </a:r>
            <a:endParaRPr lang="fa-IR" dirty="0" smtClean="0">
              <a:cs typeface="B Nazanin" pitchFamily="2" charset="-78"/>
            </a:endParaRPr>
          </a:p>
          <a:p>
            <a:endParaRPr lang="fa-IR" dirty="0" smtClean="0">
              <a:cs typeface="B Nazanin" pitchFamily="2" charset="-78"/>
            </a:endParaRPr>
          </a:p>
          <a:p>
            <a:endParaRPr lang="fa-IR" dirty="0" smtClean="0"/>
          </a:p>
          <a:p>
            <a:endParaRPr lang="fa-IR" dirty="0"/>
          </a:p>
        </p:txBody>
      </p:sp>
      <p:pic>
        <p:nvPicPr>
          <p:cNvPr id="8" name="Picture 2" descr="E:\Desktop\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852936"/>
            <a:ext cx="9144000" cy="4005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257879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E:\Desktop\6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449433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156</Words>
  <Application>Microsoft Office PowerPoint</Application>
  <PresentationFormat>On-screen Show (4:3)</PresentationFormat>
  <Paragraphs>17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آموزش لاگ بوک الکترونیک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</dc:creator>
  <cp:lastModifiedBy>f</cp:lastModifiedBy>
  <cp:revision>9</cp:revision>
  <dcterms:created xsi:type="dcterms:W3CDTF">2022-11-27T04:29:01Z</dcterms:created>
  <dcterms:modified xsi:type="dcterms:W3CDTF">2022-11-27T05:02:55Z</dcterms:modified>
</cp:coreProperties>
</file>