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160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205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395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573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149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220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73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11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789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266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161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B70C-BF9F-41D1-94E3-B939C0E61E34}" type="datetimeFigureOut">
              <a:rPr lang="fa-IR" smtClean="0"/>
              <a:t>1444/05/03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08C8-1736-4FC2-AB52-13E68146FA8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686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lam.ac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آموزش لاگ بوک الکترونیک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ویژه اساتید دانشکده دندانپزشکی 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93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با تشکر ازاساتید گرامی که در پیشبرد این امر ما را همراهی می نمایند </a:t>
            </a:r>
          </a:p>
          <a:p>
            <a:pPr algn="ctr"/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واحد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EDO </a:t>
            </a:r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دانشکده دندانپزشکی </a:t>
            </a:r>
            <a:endParaRPr lang="fa-IR" sz="4400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040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برای بررسی لاگ بوک های ارسال شده توسط دانشجویان بایستی مراحل زیر را سپری نمایید </a:t>
            </a:r>
          </a:p>
          <a:p>
            <a:r>
              <a:rPr lang="fa-IR" sz="4000" dirty="0" smtClean="0">
                <a:cs typeface="B Nazanin" pitchFamily="2" charset="-78"/>
              </a:rPr>
              <a:t>وارد سایت دانشگاه علوم پزشکی ایلام شوید </a:t>
            </a:r>
          </a:p>
          <a:p>
            <a:pPr algn="l" rtl="0"/>
            <a:r>
              <a:rPr lang="en-US" sz="4000" dirty="0" smtClean="0">
                <a:cs typeface="B Nazanin" pitchFamily="2" charset="-78"/>
                <a:hlinkClick r:id="rId2"/>
              </a:rPr>
              <a:t>www.medilam.ac.ir</a:t>
            </a:r>
            <a:endParaRPr lang="en-US" sz="4000" dirty="0" smtClean="0">
              <a:cs typeface="B Nazanin" pitchFamily="2" charset="-78"/>
            </a:endParaRPr>
          </a:p>
          <a:p>
            <a:pPr algn="r"/>
            <a:r>
              <a:rPr lang="fa-IR" sz="4000" dirty="0" smtClean="0">
                <a:cs typeface="B Nazanin" pitchFamily="2" charset="-78"/>
              </a:rPr>
              <a:t>سامانه جامع طبیب را انتخاب میکنید </a:t>
            </a:r>
            <a:endParaRPr lang="fa-IR" sz="4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07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71296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16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a-IR" sz="4000" dirty="0" smtClean="0">
                <a:cs typeface="B Nazanin" pitchFamily="2" charset="-78"/>
              </a:rPr>
              <a:t>در اولین ورودبه سامانه نام کاربری و رمز عبور کد ملی می باشد </a:t>
            </a:r>
          </a:p>
          <a:p>
            <a:r>
              <a:rPr lang="fa-IR" sz="4000" dirty="0" smtClean="0">
                <a:cs typeface="B Nazanin" pitchFamily="2" charset="-78"/>
              </a:rPr>
              <a:t>بعد از ورود از کاربر خواسته شده رمز عبور را تغییر دهید </a:t>
            </a:r>
            <a:r>
              <a:rPr lang="fa-IR" dirty="0" smtClean="0"/>
              <a:t>.</a:t>
            </a:r>
          </a:p>
          <a:p>
            <a:endParaRPr lang="fa-IR" dirty="0" smtClean="0"/>
          </a:p>
        </p:txBody>
      </p:sp>
      <p:pic>
        <p:nvPicPr>
          <p:cNvPr id="2050" name="Picture 2" descr="E: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7490"/>
            <a:ext cx="7435889" cy="374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02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09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63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fa-IR" sz="3600" dirty="0" smtClean="0">
                <a:cs typeface="B Nazanin" pitchFamily="2" charset="-78"/>
              </a:rPr>
              <a:t>بعد از ورود به صفحه اصلی کاربر در سمت راست گزینه فعالیت های فراگیران را انتخاب می کنید </a:t>
            </a:r>
          </a:p>
          <a:p>
            <a:endParaRPr lang="fa-IR" dirty="0"/>
          </a:p>
        </p:txBody>
      </p:sp>
      <p:pic>
        <p:nvPicPr>
          <p:cNvPr id="4098" name="Picture 2" descr="E: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10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009531"/>
          </a:xfrm>
        </p:spPr>
        <p:txBody>
          <a:bodyPr/>
          <a:lstStyle/>
          <a:p>
            <a:r>
              <a:rPr lang="fa-IR" sz="3600" dirty="0" smtClean="0">
                <a:cs typeface="B Nazanin" pitchFamily="2" charset="-78"/>
              </a:rPr>
              <a:t>با انتخاب فعالیت فراگیران صفحه زیر باز میشود </a:t>
            </a:r>
          </a:p>
          <a:p>
            <a:r>
              <a:rPr lang="fa-IR" sz="3600" dirty="0" smtClean="0">
                <a:cs typeface="B Nazanin" pitchFamily="2" charset="-78"/>
              </a:rPr>
              <a:t>گزینه بررسی مهارت های ثبت شده را انتخاب می نمایید </a:t>
            </a:r>
          </a:p>
          <a:p>
            <a:endParaRPr lang="fa-IR" dirty="0"/>
          </a:p>
        </p:txBody>
      </p:sp>
      <p:pic>
        <p:nvPicPr>
          <p:cNvPr id="5122" name="Picture 2" descr="E: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80" y="1412776"/>
            <a:ext cx="918008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0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با کلیک کردن بر روی گزینه لاگ بوک فراگیر </a:t>
            </a:r>
          </a:p>
          <a:p>
            <a:r>
              <a:rPr lang="fa-IR" dirty="0" smtClean="0">
                <a:cs typeface="B Nazanin" pitchFamily="2" charset="-78"/>
              </a:rPr>
              <a:t>لاگ ب وک های ارسال شده توسط دانشجویان نمایش داده میشود </a:t>
            </a:r>
          </a:p>
          <a:p>
            <a:r>
              <a:rPr lang="fa-IR" dirty="0" smtClean="0">
                <a:cs typeface="B Nazanin" pitchFamily="2" charset="-78"/>
              </a:rPr>
              <a:t>و با بررسی لاگ بوک آن را تایید یا  رد می کنید .(هر هفته باید انجام </a:t>
            </a:r>
            <a:r>
              <a:rPr lang="fa-IR" smtClean="0">
                <a:cs typeface="B Nazanin" pitchFamily="2" charset="-78"/>
              </a:rPr>
              <a:t>گیرد )</a:t>
            </a:r>
            <a:endParaRPr lang="fa-IR" dirty="0" smtClean="0">
              <a:cs typeface="B Nazanin" pitchFamily="2" charset="-78"/>
            </a:endParaRPr>
          </a:p>
          <a:p>
            <a:endParaRPr lang="fa-IR" dirty="0" smtClean="0">
              <a:cs typeface="B Nazanin" pitchFamily="2" charset="-78"/>
            </a:endParaRPr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8" name="Picture 2" descr="E: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9144000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8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4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156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آموزش لاگ بوک الکترونیک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f</cp:lastModifiedBy>
  <cp:revision>9</cp:revision>
  <dcterms:created xsi:type="dcterms:W3CDTF">2022-11-27T04:29:01Z</dcterms:created>
  <dcterms:modified xsi:type="dcterms:W3CDTF">2022-11-27T05:02:55Z</dcterms:modified>
</cp:coreProperties>
</file>